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71" r:id="rId3"/>
    <p:sldId id="256" r:id="rId4"/>
    <p:sldId id="257" r:id="rId5"/>
    <p:sldId id="258" r:id="rId6"/>
    <p:sldId id="259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89DCEBF-CED5-4C50-9F14-2D7B589E92A0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3C6979B-5EAB-46BF-9FC1-8EAFAB8B687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992" y="836712"/>
            <a:ext cx="3958208" cy="936104"/>
          </a:xfrm>
        </p:spPr>
        <p:txBody>
          <a:bodyPr>
            <a:normAutofit/>
          </a:bodyPr>
          <a:lstStyle/>
          <a:p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348880"/>
            <a:ext cx="6696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Мавзу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z-Cyrl-U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z-Cyrl-U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Маҳаллада диний бағрикенглик ва миллий қадриятларни мустаҳкамлаш масалалари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2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Тошкент шаҳрида ижтимоий муҳитни соғломлаштириш бўйича амалга оширилган ишлар ҳисоботи (6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13 октябрь ҳолатига)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776864" cy="39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720080"/>
          </a:xfrm>
        </p:spPr>
        <p:txBody>
          <a:bodyPr>
            <a:normAutofit/>
          </a:bodyPr>
          <a:lstStyle/>
          <a:p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Тошкент шаҳрида ижтимоий муҳитни соғломлаштириш бўйича амалга оширилган ишлар ҳисоботи (6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13 октябрь ҳолатига)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13690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192489"/>
          </a:xfrm>
        </p:spPr>
        <p:txBody>
          <a:bodyPr>
            <a:normAutofit/>
          </a:bodyPr>
          <a:lstStyle/>
          <a:p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Фатво маркази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Ҳисобот даврида Фатво маркази томонидан қуйидаги ишлар амалга оширилди.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Жумладан, Жума тезислари йўналишида мавзуларида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41 та маъруза матнлари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тайёрланиб етказилди.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Фатво марказига йўлланган саволлар йўналишида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174573 дан ортиқ саволга жавоб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берилди. Жумладан,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Колл-марказ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орқали 9 ой давомида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112837 дан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ортиқ саволларга жавоб берилди.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SavollarMuslimUzBot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ва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Muftiy_savol_javob_bot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телеграмм ботлари орқали 9 ой давомида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52366 дан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ортиқ саволларга ҳамда фуқароларнинг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9370 дан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ортиқ турли мавзулардаги саволларига юзма-юз учрашувда жавоб берилди.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1400" u="sng" dirty="0">
                <a:latin typeface="Times New Roman" pitchFamily="18" charset="0"/>
                <a:cs typeface="Times New Roman" pitchFamily="18" charset="0"/>
              </a:rPr>
              <a:t>FATVO.UZ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” телеграмм каналга: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368 та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видео ва 131 та аудио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шаклидаги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жами 1444 та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савол-жавоблар жойлаштирилди.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Бугунги кунда ушбу канал обуначилари сони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118200 дан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ошди.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Шунингдек,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FATVO.UZ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нинг Facebook ва Instagram саҳифаларига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315 та матнли ва 126 та видео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шаклидаги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жами 441 та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савол-жавоб жойлаштирилган.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FATVO.UZ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нинг YouTube каналига эса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172 та видео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шаклидаги савол-жавоб жойлаштирилган.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3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3544417"/>
          </a:xfrm>
        </p:spPr>
        <p:txBody>
          <a:bodyPr>
            <a:normAutofit/>
          </a:bodyPr>
          <a:lstStyle/>
          <a:p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Раддия ишлари доирасида: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Жамиятда турли фиқҳий ихтилофларга сабаб бўладиган долзарб мавзуларда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41 та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раддия мазмунидаги видеоролик тайёрланиб, веб-саҳифаларда эълон қилинди. Жумладан,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“Мусулмонни кофирликда айблаш хатари!”,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“Ёшлар таълим-тарбиясида дўстнинг аҳамияти”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“Ҳозирги кунда фиқҳий мазҳабларга эргашиш шартми?”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“Ислом ва тиббиёт”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““Дорул-Ислом” ва “Дорул-куфр” тушунчалари”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“Динимизда одоб-ахлоқнинг ўрни”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“Намоз ўқишни ўрганамиз”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каби мақолалар эълон қилинди.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Радикал қарашларга илмий раддиялар бериш ва аҳли сунна ақидасини ҳимоя қилиш мақсадида ташкил этилган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“AHLI SUNNA”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(@AhliSunnaValJamoaUz) телеграм каналига ҳисобот даври давомида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135 та мақола, 195 та видео ва 38 та аудио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жами </a:t>
            </a:r>
            <a:r>
              <a:rPr lang="uz-Cyrl-UZ" sz="1400" b="1" u="sng" dirty="0">
                <a:latin typeface="Times New Roman" pitchFamily="18" charset="0"/>
                <a:cs typeface="Times New Roman" pitchFamily="18" charset="0"/>
              </a:rPr>
              <a:t>368 та маълумот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эълон </a:t>
            </a:r>
            <a:r>
              <a:rPr lang="uz-Cyrl-UZ" sz="1400" dirty="0" smtClean="0">
                <a:latin typeface="Times New Roman" pitchFamily="18" charset="0"/>
                <a:cs typeface="Times New Roman" pitchFamily="18" charset="0"/>
              </a:rPr>
              <a:t>қилинди.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64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z-Cyrl-UZ" dirty="0" smtClean="0">
                <a:latin typeface="Times New Roman" pitchFamily="18" charset="0"/>
                <a:cs typeface="Times New Roman" pitchFamily="18" charset="0"/>
              </a:rPr>
              <a:t>Эътиборингиз учун раҳмат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20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368152"/>
          </a:xfrm>
        </p:spPr>
        <p:txBody>
          <a:bodyPr>
            <a:normAutofit/>
          </a:bodyPr>
          <a:lstStyle/>
          <a:p>
            <a:r>
              <a:rPr lang="uz-Cyrl-UZ" sz="3600" dirty="0" smtClean="0">
                <a:latin typeface="Times New Roman" pitchFamily="18" charset="0"/>
                <a:cs typeface="Times New Roman" pitchFamily="18" charset="0"/>
              </a:rPr>
              <a:t>Маҳаллаларда имом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3600" dirty="0" smtClean="0">
                <a:latin typeface="Times New Roman" pitchFamily="18" charset="0"/>
                <a:cs typeface="Times New Roman" pitchFamily="18" charset="0"/>
              </a:rPr>
              <a:t>хатиблар ва имом ноиблари олиб борадиган ишлар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1016" y="2204864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“Жаҳолатга қарши маърифат” йўналишида тадбирлар ўтказиш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Ижтимоий қўмакка муҳтож шахслар билан суҳбат ўтказиш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Мутаассибликка мойил шахслар билан суҳбат ўтказиш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Хорижга кетаётган ва қайтиб келган фуқаролар билан суҳбат ўтказиш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Оилавий масалалар юзасидан суҳбат ўтказиш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z-Cyrl-U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Ҳуқуқбузарлик ва жиноятчиликнинг олдини олиш бўйича суҳбат ўтказиш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7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8680"/>
            <a:ext cx="7776864" cy="5760640"/>
          </a:xfrm>
        </p:spPr>
        <p:txBody>
          <a:bodyPr>
            <a:noAutofit/>
          </a:bodyPr>
          <a:lstStyle/>
          <a:p>
            <a:pPr hangingPunct="0"/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Имом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хатиблар ва имом ноиблари томонидан олиб борилган ишлар</a:t>
            </a:r>
          </a:p>
          <a:p>
            <a:pPr hangingPunct="0"/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z-Cyrl-UZ" sz="1400" b="1" i="1" dirty="0">
                <a:latin typeface="Times New Roman" pitchFamily="18" charset="0"/>
                <a:cs typeface="Times New Roman" pitchFamily="18" charset="0"/>
              </a:rPr>
              <a:t>2023 йилнинг ўтган 9 ойи бўйича)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Республиканинг чегара туманларидаги ижтимоий-маънавий вазият нисбатан мураккаб бўлган чекка ҳудудларда аҳоли ва уюшмаган ёшлар ўртасида диний вазиятни соғломлаштириш учун </a:t>
            </a:r>
            <a:r>
              <a:rPr lang="uz-Cyrl-UZ" sz="1400" b="1" i="1" dirty="0">
                <a:latin typeface="Times New Roman" pitchFamily="18" charset="0"/>
                <a:cs typeface="Times New Roman" pitchFamily="18" charset="0"/>
              </a:rPr>
              <a:t>(86+86=172 нафар)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имом-хатиблар сафарбар қилиниб, улар жума намозида маъруза қилиш билан бирга аҳоли билан ўтказиладиган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500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дан ортиқ маърифий учрашувларда иштирок этдилар.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2023 йилнинг ўтган даврида 42 нафар имом хатиб 5 та хорижий давлатда бўлиб, у ерда яшаётган ўзбекистонлик фуқаролар билан учрашув ўтказди. Жумладан: Россия Федерациясида 12 нафар; Қозоғистонда 11 нафар; АҚШда 2 нафар; Жанубий Кореяда 11 нафар; Туркияда 6 нафар. Учрашувларда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38 387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нафар ҳамюртларимиз қамраб олинди.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Жамиятнинг диний-маърифий эҳтиёжини қондириш, ижтимоий-маънавий муҳитни соғломлаштириш мақсадида ўтказилган ва иштирок этилган тадбирларнинг умумий сони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181 304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тани ташкил этди. Жумладан,  “Инсонга эътибор ва сифатли таълим йили” муносабати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11266 та,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ақидапараст оқимларнинг кирдикорлари, ёшлар онгига қилинаётган ғоявий хуружлари ва зарарли оқибатларига қарши курашишга қаратилган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11466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 йиғилиш ва учрашувлар, ақидапарастликка мойиллиги бўлган шахслар ўртасида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12796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 якка тартибдаги профилактик суҳбат ўтказилди</a:t>
            </a:r>
            <a:r>
              <a:rPr lang="uz-Cyrl-UZ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70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052736"/>
            <a:ext cx="7776864" cy="4385632"/>
          </a:xfrm>
        </p:spPr>
        <p:txBody>
          <a:bodyPr>
            <a:normAutofit/>
          </a:bodyPr>
          <a:lstStyle/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Шунингдек, тўй ва маърака-маросимларни тартибли ўтказиш ва исрофгарчиликни олдини олиш бўйича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15638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эрта турмуш ва қариндошлар ўртасида никоҳнинг салбий оқибатларини тушунтириш бўйича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13164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миссионерлик ва прозелитизмга қарши кураш бўйича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8936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вояга етмаганлар ўртасида ҳуқуқбузарлик ва жиноятчиликнинг олдини олиш бўйича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11454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ўз жонига қасд қилишнинг олдини олиш бўйича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10184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жазони ижро этиш муассасаларида ташкил этилган маънавий-маърифий суҳбат йўналишида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1894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та, гиёҳвандлик ва ОИТСга қарши курашиш чора-тадбирлар ижроси юзасидан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9653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та, меҳнат мигрантларининг мутаассиб оқимлар таъсирига тушиб қолишнинг олдини олиш бўйича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14742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та, таълим муассасаларида ёшлар орасида ўтказилган тадбирлар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11724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ҳарбий қисмларда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2325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 жаҳолатга қарши маърифат бўйича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12677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ижтимоий тармоқдаги ғоявий таҳдидлар ва оммавий маданият таъсиридан ҳимояланиш бўйича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11403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атроф муҳитни тоза сақлаш ва ободонлаштиришга бўйича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12010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оилалар ажримларнинг олдини олиш бўйича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10865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 тадбир ўтказилди.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Имом-хатиб ҳамда имом ноиблар ОАВда фаол чиқиш қилиб келмоқда. Ҳисобот даврида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131 957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маротаба чиқиш қилинган. Жумладан, телекўрсатувларда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2857 та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, радиоэшиттириш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 1817 та,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босма нашрларда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1625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маротаба, электрон нашрларда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124 591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маротаба чиқишлар амалга оширилди.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08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272808" cy="3472409"/>
          </a:xfrm>
        </p:spPr>
        <p:txBody>
          <a:bodyPr>
            <a:normAutofit/>
          </a:bodyPr>
          <a:lstStyle/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Ўзбекистон мусулмонлари идорасининг расмий босма нашрлари ҳисобланган “Ҳидоят” журналида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“Ислом нури” газетасида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78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та, “Мўминалар” журналида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та мақола эълон қилинди. Диний идоранинг “muslim.uz” сайтида эса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851 дан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 зиёд материаллар чиқарилди</a:t>
            </a:r>
            <a:r>
              <a:rPr lang="uz-Cyrl-UZ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 smtClean="0">
                <a:latin typeface="Times New Roman" pitchFamily="18" charset="0"/>
                <a:cs typeface="Times New Roman" pitchFamily="18" charset="0"/>
              </a:rPr>
              <a:t>Имом-хатиблар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муаллифлигида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номдаги диний-маърифий китоб нашр этилди.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Масжидлар ҳисобидан ҳамда ҳомийларни жалб қилган ҳолда пул, озиқ-овқат, кийим кечак кўринишидаги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29 318 742 116 сўмлик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моддий ёрдам қуйидагича йўналтирилди: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“Саховат”, “Мурувват” ва “Меҳрибонлик” уйларига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820 361 016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сўмлик; ижтимоий кўмакка муҳтожларга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7 096 918 100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сўмлик, аҳолининг ёрдамга муҳтож қатламига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19 416 031 750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сўмлик, “Меҳр” тадбирлари доирасида ватанга қайтарилган оилаларга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155 540 000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сўмлик. Шу жумладан, диний соҳани ривожлантириш, масжидларни моддий техник базасини яхшилаш мақсадида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1 829 891 250 </a:t>
            </a:r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сўмлик ҳомийлик ишлари бажарилди.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5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Республикада ижтимоий муҳитни соғломлаштириш бўйича статистик жадвал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56792"/>
            <a:ext cx="585160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Бухоро вилоятида фаолият юритаётган имом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хатиб ҳамда имом ноибларини маҳаллаларга бириктириш бўйича маълумот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1124744"/>
            <a:ext cx="7776865" cy="38914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5021908"/>
            <a:ext cx="7776865" cy="109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6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Сирдарё вилоятида </a:t>
            </a:r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фаолият юритаётган имом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хатиб ҳамда имом ноибларини маҳаллаларга бириктириш бўйича маълумот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77686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0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z-Cyrl-UZ" sz="2000" dirty="0" smtClean="0">
                <a:latin typeface="Times New Roman" pitchFamily="18" charset="0"/>
                <a:cs typeface="Times New Roman" pitchFamily="18" charset="0"/>
              </a:rPr>
              <a:t>Фарғона вилоятида </a:t>
            </a:r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фаолият юритаётган имом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000" dirty="0">
                <a:latin typeface="Times New Roman" pitchFamily="18" charset="0"/>
                <a:cs typeface="Times New Roman" pitchFamily="18" charset="0"/>
              </a:rPr>
              <a:t>хатиб ҳамда имом ноибларини маҳаллаларга бириктириш бўйича маълумот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77686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8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86</TotalTime>
  <Words>659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  </vt:lpstr>
      <vt:lpstr>Маҳаллаларда имом-хатиблар ва имом ноиблари олиб борадиган ишлар</vt:lpstr>
      <vt:lpstr>Презентация PowerPoint</vt:lpstr>
      <vt:lpstr>Презентация PowerPoint</vt:lpstr>
      <vt:lpstr>Презентация PowerPoint</vt:lpstr>
      <vt:lpstr>Республикада ижтимоий муҳитни соғломлаштириш бўйича статистик жадвал</vt:lpstr>
      <vt:lpstr>Бухоро вилоятида фаолият юритаётган имом-хатиб ҳамда имом ноибларини маҳаллаларга бириктириш бўйича маълумот</vt:lpstr>
      <vt:lpstr>Сирдарё вилоятида фаолият юритаётган имом-хатиб ҳамда имом ноибларини маҳаллаларга бириктириш бўйича маълумот</vt:lpstr>
      <vt:lpstr>Фарғона вилоятида фаолият юритаётган имом-хатиб ҳамда имом ноибларини маҳаллаларга бириктириш бўйича маълумот</vt:lpstr>
      <vt:lpstr>Тошкент шаҳрида ижтимоий муҳитни соғломлаштириш бўйича амалга оширилган ишлар ҳисоботи (6-13 октябрь ҳолатига)</vt:lpstr>
      <vt:lpstr>Тошкент шаҳрида ижтимоий муҳитни соғломлаштириш бўйича амалга оширилган ишлар ҳисоботи (6-13 октябрь ҳолатига)</vt:lpstr>
      <vt:lpstr>Презентация PowerPoint</vt:lpstr>
      <vt:lpstr>Презентация PowerPoint</vt:lpstr>
      <vt:lpstr>Эътиборингиз учун раҳмат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Пользователь</cp:lastModifiedBy>
  <cp:revision>9</cp:revision>
  <dcterms:created xsi:type="dcterms:W3CDTF">2023-10-17T17:20:40Z</dcterms:created>
  <dcterms:modified xsi:type="dcterms:W3CDTF">2023-10-18T09:01:43Z</dcterms:modified>
</cp:coreProperties>
</file>